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8A0C7-3FB6-62AE-C914-676565251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26BFE-44BC-48E7-9EFB-9CAD4BBEB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2CC95-CA11-BC51-F8B3-A521BD6F1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96E9D-92EB-C83C-F3A5-ACE4E6C3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B11FF-2DA1-51EA-1B2A-6AD41CE4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6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CADC-B691-908C-DB46-D29DF883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58199-C2E4-4AD0-F053-9D36B803B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90318-8707-BCE6-610C-A4834345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2C2FC-6AA3-23D2-4D9B-A984E2B6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0353B-152E-49EC-6EF7-E51ADB8F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09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5957DF-C363-665A-11AF-F2405460E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667C2-D9DE-D222-C6AC-93D4ED206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1CD44-5D5E-0BCD-373E-B61F99502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B5B3A-D622-D575-7925-C315ED73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AD09D-1EE6-F516-962C-C42B4A7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39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C423-865E-1B2E-EF8C-157A8AB7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51A66-0376-6AAF-EBD9-47C89909B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41349-FF8D-BAED-2C9B-5B7F49DB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A2281-A51C-0E86-BA54-2EB419BCE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E37B8-9B3B-29E1-FC16-8F2E48C06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3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D70D4-62AC-545E-FE52-D0548E632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0DFEC-CDE3-3401-D82C-48EC7CB6D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8F3B-6946-D99D-3054-590B79D57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5B72-EB6E-8B67-99CA-DE2D0A32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09004-C0BE-84A9-8E0B-77356B0E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26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E8C5C-990E-2420-EE3F-BADFA1A1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62096-88F0-5035-AE13-3C7B99F74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31005-139B-0A31-0E08-4F7A0627B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28E33-9248-2C67-3D14-C5DA53F5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1A654-E469-A7EA-E892-B12DC51E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7A0BE-53B5-C6F4-B41F-41F70902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9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DE2F-9D87-84AD-1D6C-82893C485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71BBC-4A54-03C0-A64C-B7EE93EC4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E91AB-4A0B-CBE1-A64A-108CB7E78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13D3E3-95E0-8728-1450-C751B40CE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AE6B93-D5AF-6DB5-9C81-1E1706181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F827C-CADA-2972-D8CD-A3F9F025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E463D6-A61E-A8D9-D981-F01904C8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565AE-836C-455A-8E5A-61943E87D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2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EF7B-D298-57C7-B8E4-451193F7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06A888-FEF6-B381-0CF0-AE4A145F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D2D25-94E8-1064-4986-B774EBCA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1CA42-BB5F-63F8-9553-E9B7C00E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33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55062-2223-D675-6638-01677609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60DC6-735E-9DB0-6C1C-14F890C06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B2CE3-6E54-093F-83FC-38EF5A25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6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7B578-E87E-E136-02D3-4435CCF4B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46FE6-817C-115A-B5E1-6ACACEEF3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439DC7-AA5A-9C72-BCB5-176F99108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38EC3-F496-5E82-0031-0DC64F4F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2E8BA-9211-942D-1365-127E1FE25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73B0C-1F02-8D4E-6915-5A4ED34B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2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01342-177F-2DC7-EC07-A3638ED7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90D8D7-8694-4CED-8914-B744D4165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50691-66FA-C212-DB73-D5DAA0F24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0F1D3-63A0-6718-2AB7-B835537BB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9DDC6-2721-BC6E-327D-9B9AB94D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91316-0A91-6163-1CC4-824A79D8E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3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ACF009-F587-4691-7160-2BFE21FFC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FE741-8C09-8DCF-8E8B-B06D9BE23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32A6A-FD17-B04B-6A6C-5597320F4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C9BF-2ACC-46AB-9C05-431A844E09B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30ED6-BE34-9FAA-FD51-A06AFD3EE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4C97-2980-736B-1E99-162F549E5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90323-8F3F-44ED-9FE5-4D797153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09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06;p19">
            <a:extLst>
              <a:ext uri="{FF2B5EF4-FFF2-40B4-BE49-F238E27FC236}">
                <a16:creationId xmlns:a16="http://schemas.microsoft.com/office/drawing/2014/main" id="{2C2F2F59-881A-F722-D53C-EB2437F01B0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6580" y="557900"/>
            <a:ext cx="9198069" cy="5566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2764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Regina Heap</dc:creator>
  <cp:lastModifiedBy>Regina Heap</cp:lastModifiedBy>
  <cp:revision>1</cp:revision>
  <dcterms:created xsi:type="dcterms:W3CDTF">2024-04-24T14:38:39Z</dcterms:created>
  <dcterms:modified xsi:type="dcterms:W3CDTF">2024-04-24T14:39:07Z</dcterms:modified>
</cp:coreProperties>
</file>